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9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32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44C7F3-25EF-B60A-C14E-0C8583E1DF16}"/>
              </a:ext>
            </a:extLst>
          </p:cNvPr>
          <p:cNvGrpSpPr/>
          <p:nvPr/>
        </p:nvGrpSpPr>
        <p:grpSpPr>
          <a:xfrm>
            <a:off x="1056351" y="1500782"/>
            <a:ext cx="6670432" cy="4900008"/>
            <a:chOff x="1409700" y="1158874"/>
            <a:chExt cx="6670432" cy="49000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9A9467-9B92-402D-BDD2-C74EB465C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00" y="1158874"/>
              <a:ext cx="6670432" cy="4007735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9766EB-E753-C8D3-EB0D-EBB250DF89E1}"/>
                </a:ext>
              </a:extLst>
            </p:cNvPr>
            <p:cNvGrpSpPr/>
            <p:nvPr/>
          </p:nvGrpSpPr>
          <p:grpSpPr>
            <a:xfrm>
              <a:off x="1814697" y="1399704"/>
              <a:ext cx="6265435" cy="4659178"/>
              <a:chOff x="1814697" y="1399704"/>
              <a:chExt cx="6265435" cy="4659178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E61E7347-AC5B-4D53-AB59-22DF12430F90}"/>
                  </a:ext>
                </a:extLst>
              </p:cNvPr>
              <p:cNvGrpSpPr/>
              <p:nvPr/>
            </p:nvGrpSpPr>
            <p:grpSpPr>
              <a:xfrm>
                <a:off x="1814697" y="1399704"/>
                <a:ext cx="6265435" cy="3488820"/>
                <a:chOff x="1814697" y="1399704"/>
                <a:chExt cx="6265435" cy="3488820"/>
              </a:xfrm>
            </p:grpSpPr>
            <p:sp>
              <p:nvSpPr>
                <p:cNvPr id="98" name="L 도형 97">
                  <a:extLst>
                    <a:ext uri="{FF2B5EF4-FFF2-40B4-BE49-F238E27FC236}">
                      <a16:creationId xmlns:a16="http://schemas.microsoft.com/office/drawing/2014/main" id="{0432CCB6-9314-45FE-BFA4-58AFE1B0E601}"/>
                    </a:ext>
                  </a:extLst>
                </p:cNvPr>
                <p:cNvSpPr/>
                <p:nvPr/>
              </p:nvSpPr>
              <p:spPr>
                <a:xfrm>
                  <a:off x="3888765" y="1399704"/>
                  <a:ext cx="1729520" cy="1449003"/>
                </a:xfrm>
                <a:prstGeom prst="corner">
                  <a:avLst>
                    <a:gd name="adj1" fmla="val 61529"/>
                    <a:gd name="adj2" fmla="val 57888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L 도형 98">
                  <a:extLst>
                    <a:ext uri="{FF2B5EF4-FFF2-40B4-BE49-F238E27FC236}">
                      <a16:creationId xmlns:a16="http://schemas.microsoft.com/office/drawing/2014/main" id="{B50B20E8-DB08-4B38-BA6D-BCE518E2227B}"/>
                    </a:ext>
                  </a:extLst>
                </p:cNvPr>
                <p:cNvSpPr/>
                <p:nvPr/>
              </p:nvSpPr>
              <p:spPr>
                <a:xfrm>
                  <a:off x="5231240" y="1960685"/>
                  <a:ext cx="2725798" cy="888023"/>
                </a:xfrm>
                <a:prstGeom prst="corner">
                  <a:avLst>
                    <a:gd name="adj1" fmla="val 56068"/>
                    <a:gd name="adj2" fmla="val 306951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L 도형 99">
                  <a:extLst>
                    <a:ext uri="{FF2B5EF4-FFF2-40B4-BE49-F238E27FC236}">
                      <a16:creationId xmlns:a16="http://schemas.microsoft.com/office/drawing/2014/main" id="{C55F30E5-A3FF-495B-863E-E2AA7D51865A}"/>
                    </a:ext>
                  </a:extLst>
                </p:cNvPr>
                <p:cNvSpPr/>
                <p:nvPr/>
              </p:nvSpPr>
              <p:spPr>
                <a:xfrm>
                  <a:off x="2734135" y="1511594"/>
                  <a:ext cx="923466" cy="748029"/>
                </a:xfrm>
                <a:prstGeom prst="corner">
                  <a:avLst>
                    <a:gd name="adj1" fmla="val 56068"/>
                    <a:gd name="adj2" fmla="val 306951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L 도형 100">
                  <a:extLst>
                    <a:ext uri="{FF2B5EF4-FFF2-40B4-BE49-F238E27FC236}">
                      <a16:creationId xmlns:a16="http://schemas.microsoft.com/office/drawing/2014/main" id="{42EAFA9D-60EE-4A79-BED1-05663D1C139F}"/>
                    </a:ext>
                  </a:extLst>
                </p:cNvPr>
                <p:cNvSpPr/>
                <p:nvPr/>
              </p:nvSpPr>
              <p:spPr>
                <a:xfrm>
                  <a:off x="1814697" y="1399704"/>
                  <a:ext cx="688274" cy="859919"/>
                </a:xfrm>
                <a:prstGeom prst="corner">
                  <a:avLst>
                    <a:gd name="adj1" fmla="val 56068"/>
                    <a:gd name="adj2" fmla="val 306951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L 도형 101">
                  <a:extLst>
                    <a:ext uri="{FF2B5EF4-FFF2-40B4-BE49-F238E27FC236}">
                      <a16:creationId xmlns:a16="http://schemas.microsoft.com/office/drawing/2014/main" id="{9235B31C-B8F0-495B-A2EB-6C3B8ECF32EF}"/>
                    </a:ext>
                  </a:extLst>
                </p:cNvPr>
                <p:cNvSpPr/>
                <p:nvPr/>
              </p:nvSpPr>
              <p:spPr>
                <a:xfrm>
                  <a:off x="7691107" y="3771217"/>
                  <a:ext cx="389025" cy="888023"/>
                </a:xfrm>
                <a:prstGeom prst="corner">
                  <a:avLst>
                    <a:gd name="adj1" fmla="val 56068"/>
                    <a:gd name="adj2" fmla="val 306951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L 도형 102">
                  <a:extLst>
                    <a:ext uri="{FF2B5EF4-FFF2-40B4-BE49-F238E27FC236}">
                      <a16:creationId xmlns:a16="http://schemas.microsoft.com/office/drawing/2014/main" id="{AB50A784-9925-4274-8D0D-7DD6BC40354E}"/>
                    </a:ext>
                  </a:extLst>
                </p:cNvPr>
                <p:cNvSpPr/>
                <p:nvPr/>
              </p:nvSpPr>
              <p:spPr>
                <a:xfrm>
                  <a:off x="6471138" y="4422531"/>
                  <a:ext cx="1608993" cy="465993"/>
                </a:xfrm>
                <a:prstGeom prst="corner">
                  <a:avLst>
                    <a:gd name="adj1" fmla="val 56068"/>
                    <a:gd name="adj2" fmla="val 435713"/>
                  </a:avLst>
                </a:prstGeom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막힌 원호 2">
                <a:extLst>
                  <a:ext uri="{FF2B5EF4-FFF2-40B4-BE49-F238E27FC236}">
                    <a16:creationId xmlns:a16="http://schemas.microsoft.com/office/drawing/2014/main" id="{003B683D-06A5-0DB3-DD91-7DEB3058E4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8985" y="3596470"/>
                <a:ext cx="2462412" cy="2462412"/>
              </a:xfrm>
              <a:prstGeom prst="blockArc">
                <a:avLst>
                  <a:gd name="adj1" fmla="val 10869892"/>
                  <a:gd name="adj2" fmla="val 24299"/>
                  <a:gd name="adj3" fmla="val 31985"/>
                </a:avLst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FBA33EA-3B0B-464F-8F14-0E680DD088BD}"/>
                </a:ext>
              </a:extLst>
            </p:cNvPr>
            <p:cNvCxnSpPr>
              <a:cxnSpLocks/>
              <a:stCxn id="114" idx="4"/>
              <a:endCxn id="104" idx="0"/>
            </p:cNvCxnSpPr>
            <p:nvPr/>
          </p:nvCxnSpPr>
          <p:spPr>
            <a:xfrm>
              <a:off x="6010192" y="4121033"/>
              <a:ext cx="1" cy="50420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660DE2B-B572-49C3-9307-067D11D4F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550" y="4625238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9683AC38-5A4F-4685-AA2B-1E12A2627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7191" y="1697400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6D967BB-B54F-4589-B49B-A496DDF611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25" y="1753965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600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7320417-0E8B-4458-BD88-47F022E312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26" y="2017250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600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A19F22F-2658-4668-AC8E-EC0D1995F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6893" y="2181103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600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C19BFEA-A20F-4C42-A8E1-126658438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6846" y="4083585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5</a:t>
              </a:r>
              <a:endParaRPr lang="ko-KR" altLang="en-US" sz="1600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CE5DA91-34C8-474C-A6B8-0E617BD8B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3991" y="4625239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6</a:t>
              </a:r>
              <a:endParaRPr lang="ko-KR" altLang="en-US" sz="1600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523D084-A4AF-46B6-A613-B2B8E4AFA3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549" y="3857748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0AE4F0C-0398-47B8-8A62-2F73FF5DE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1095" y="2041625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363C8CC-8B9C-40FE-A631-08CCB4FCB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7185" y="2041625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0588857-A6E5-44D2-86ED-5913EEDDF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7191" y="2041625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531B0F1-1567-45B0-9AA1-FDAB8E6A0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830" y="4625237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C2D881F-455C-4738-B686-3EC3556F3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6783" y="4415530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99D88AC-F75E-4FB5-A82F-8E88A53244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7475" y="2667040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C17AF8A-10ED-421E-B8AC-31689FB9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4417" y="3507932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0550B45-1298-46E3-9F69-C76431EA8767}"/>
                </a:ext>
              </a:extLst>
            </p:cNvPr>
            <p:cNvCxnSpPr>
              <a:cxnSpLocks/>
              <a:stCxn id="114" idx="5"/>
            </p:cNvCxnSpPr>
            <p:nvPr/>
          </p:nvCxnSpPr>
          <p:spPr>
            <a:xfrm>
              <a:off x="6103277" y="4082476"/>
              <a:ext cx="170199" cy="62437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4B81EE2-614C-43C2-BFB1-D9DA50CA8A15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 flipH="1" flipV="1">
              <a:off x="6273476" y="4706855"/>
              <a:ext cx="561354" cy="500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C91C0315-C5BA-4FBD-9B82-4855634A0048}"/>
                </a:ext>
              </a:extLst>
            </p:cNvPr>
            <p:cNvCxnSpPr>
              <a:cxnSpLocks/>
              <a:stCxn id="119" idx="4"/>
              <a:endCxn id="118" idx="6"/>
            </p:cNvCxnSpPr>
            <p:nvPr/>
          </p:nvCxnSpPr>
          <p:spPr>
            <a:xfrm flipH="1">
              <a:off x="7098115" y="4678815"/>
              <a:ext cx="760311" cy="7806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DB8EA65-AAED-4D89-8485-716F5D237E9A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>
              <a:off x="7660764" y="3771217"/>
              <a:ext cx="197662" cy="64431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A89FBBA-25E6-4CC4-AE4D-DCE75B56E211}"/>
                </a:ext>
              </a:extLst>
            </p:cNvPr>
            <p:cNvCxnSpPr>
              <a:cxnSpLocks/>
              <a:endCxn id="120" idx="5"/>
            </p:cNvCxnSpPr>
            <p:nvPr/>
          </p:nvCxnSpPr>
          <p:spPr>
            <a:xfrm flipH="1" flipV="1">
              <a:off x="6922203" y="2891768"/>
              <a:ext cx="738562" cy="87945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223EBF4-264A-4465-92C2-F4E0DA3DCCCD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>
              <a:off x="3972737" y="2716212"/>
              <a:ext cx="2724738" cy="8247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CC07CDF8-C3EF-4840-B471-2B5ABB800812}"/>
                </a:ext>
              </a:extLst>
            </p:cNvPr>
            <p:cNvCxnSpPr>
              <a:cxnSpLocks/>
              <a:endCxn id="115" idx="4"/>
            </p:cNvCxnSpPr>
            <p:nvPr/>
          </p:nvCxnSpPr>
          <p:spPr>
            <a:xfrm flipV="1">
              <a:off x="3972737" y="2304910"/>
              <a:ext cx="1" cy="419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EAC3878-7E17-49BD-9270-9192EFDF02E8}"/>
                </a:ext>
              </a:extLst>
            </p:cNvPr>
            <p:cNvCxnSpPr>
              <a:cxnSpLocks/>
              <a:stCxn id="116" idx="6"/>
              <a:endCxn id="115" idx="2"/>
            </p:cNvCxnSpPr>
            <p:nvPr/>
          </p:nvCxnSpPr>
          <p:spPr>
            <a:xfrm>
              <a:off x="3320470" y="2173268"/>
              <a:ext cx="520625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BE440F8E-6745-4E9D-8293-B447F1EA88F3}"/>
                </a:ext>
              </a:extLst>
            </p:cNvPr>
            <p:cNvCxnSpPr>
              <a:cxnSpLocks/>
              <a:stCxn id="116" idx="2"/>
              <a:endCxn id="117" idx="6"/>
            </p:cNvCxnSpPr>
            <p:nvPr/>
          </p:nvCxnSpPr>
          <p:spPr>
            <a:xfrm flipH="1">
              <a:off x="2290476" y="2173268"/>
              <a:ext cx="76670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2CBF028-DDB9-48E3-BFB5-36EB6941D105}"/>
                </a:ext>
              </a:extLst>
            </p:cNvPr>
            <p:cNvCxnSpPr>
              <a:cxnSpLocks/>
              <a:endCxn id="117" idx="4"/>
            </p:cNvCxnSpPr>
            <p:nvPr/>
          </p:nvCxnSpPr>
          <p:spPr>
            <a:xfrm flipH="1" flipV="1">
              <a:off x="2158834" y="2304910"/>
              <a:ext cx="148844" cy="85365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D579742-6114-4A64-AFF8-B9230D9F5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2086" y="3158568"/>
              <a:ext cx="1054291" cy="1729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1BD5187-D4E1-46DA-AB58-FF6C17E69FF5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 flipV="1">
              <a:off x="3386378" y="3331495"/>
              <a:ext cx="876596" cy="21499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A16663B-ACC4-33C6-9740-447A42D549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0479" y="3857748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7</a:t>
              </a:r>
              <a:endParaRPr lang="ko-KR" altLang="en-US" sz="1600" dirty="0"/>
            </a:p>
          </p:txBody>
        </p:sp>
      </p:grp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580BC0-892A-174C-1DD2-044729DEDE37}"/>
              </a:ext>
            </a:extLst>
          </p:cNvPr>
          <p:cNvGrpSpPr/>
          <p:nvPr/>
        </p:nvGrpSpPr>
        <p:grpSpPr>
          <a:xfrm>
            <a:off x="1050286" y="1649197"/>
            <a:ext cx="6826059" cy="4001725"/>
            <a:chOff x="1409700" y="1158875"/>
            <a:chExt cx="6826059" cy="40017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8A6E5F4-0B5D-4AAE-92C0-B319CCB5A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00" y="1158875"/>
              <a:ext cx="6826059" cy="4001725"/>
            </a:xfrm>
            <a:prstGeom prst="rect">
              <a:avLst/>
            </a:prstGeom>
          </p:spPr>
        </p:pic>
        <p:sp>
          <p:nvSpPr>
            <p:cNvPr id="10" name="L 도형 9">
              <a:extLst>
                <a:ext uri="{FF2B5EF4-FFF2-40B4-BE49-F238E27FC236}">
                  <a16:creationId xmlns:a16="http://schemas.microsoft.com/office/drawing/2014/main" id="{B542903F-EA8A-0B78-F9DB-61611D517B46}"/>
                </a:ext>
              </a:extLst>
            </p:cNvPr>
            <p:cNvSpPr/>
            <p:nvPr/>
          </p:nvSpPr>
          <p:spPr>
            <a:xfrm>
              <a:off x="4105791" y="1255281"/>
              <a:ext cx="1398364" cy="884238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2B21C21-578C-61AD-977A-352F92B66B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330" y="139970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DE3E44-3EB0-1FD4-A000-EBF960F40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530" y="3518417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2397093-0642-8805-C325-B4D589385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086" y="1972640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3ACD3E0-9CC5-3FB4-E03C-D38EC2CC1568}"/>
                </a:ext>
              </a:extLst>
            </p:cNvPr>
            <p:cNvCxnSpPr>
              <a:cxnSpLocks/>
              <a:stCxn id="15" idx="6"/>
              <a:endCxn id="23" idx="2"/>
            </p:cNvCxnSpPr>
            <p:nvPr/>
          </p:nvCxnSpPr>
          <p:spPr>
            <a:xfrm flipV="1">
              <a:off x="4626815" y="3116749"/>
              <a:ext cx="798965" cy="53331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16FA749-8406-E893-A4A9-5A0441BD7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5780" y="2985106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C905EAE-A608-B933-0AE9-7C2B39EC6C04}"/>
                </a:ext>
              </a:extLst>
            </p:cNvPr>
            <p:cNvCxnSpPr>
              <a:cxnSpLocks/>
              <a:stCxn id="23" idx="0"/>
              <a:endCxn id="17" idx="5"/>
            </p:cNvCxnSpPr>
            <p:nvPr/>
          </p:nvCxnSpPr>
          <p:spPr>
            <a:xfrm flipH="1" flipV="1">
              <a:off x="4915814" y="2197368"/>
              <a:ext cx="641609" cy="7877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CCC9320-91E4-D4F1-3ECD-BA2BCA19C141}"/>
                </a:ext>
              </a:extLst>
            </p:cNvPr>
            <p:cNvCxnSpPr>
              <a:cxnSpLocks/>
              <a:stCxn id="15" idx="0"/>
              <a:endCxn id="17" idx="4"/>
            </p:cNvCxnSpPr>
            <p:nvPr/>
          </p:nvCxnSpPr>
          <p:spPr>
            <a:xfrm flipV="1">
              <a:off x="4495173" y="2235925"/>
              <a:ext cx="327556" cy="128249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72400"/>
              </p:ext>
            </p:extLst>
          </p:nvPr>
        </p:nvGraphicFramePr>
        <p:xfrm>
          <a:off x="8280997" y="3712954"/>
          <a:ext cx="2860717" cy="79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FEC614-8302-3C6C-EDA9-5AECDB532B79}"/>
              </a:ext>
            </a:extLst>
          </p:cNvPr>
          <p:cNvGrpSpPr/>
          <p:nvPr/>
        </p:nvGrpSpPr>
        <p:grpSpPr>
          <a:xfrm>
            <a:off x="2421554" y="1681333"/>
            <a:ext cx="4256416" cy="3994214"/>
            <a:chOff x="3156439" y="1158875"/>
            <a:chExt cx="4256416" cy="39942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31EBA5-2039-4999-8B29-EB0EBCD3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439" y="1158875"/>
              <a:ext cx="4256416" cy="399421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F5E4700-2ADE-1E09-B463-F34EC31C6C72}"/>
                </a:ext>
              </a:extLst>
            </p:cNvPr>
            <p:cNvGrpSpPr/>
            <p:nvPr/>
          </p:nvGrpSpPr>
          <p:grpSpPr>
            <a:xfrm>
              <a:off x="4048217" y="3062895"/>
              <a:ext cx="597884" cy="523334"/>
              <a:chOff x="4048217" y="3062895"/>
              <a:chExt cx="597884" cy="523334"/>
            </a:xfrm>
          </p:grpSpPr>
          <p:sp>
            <p:nvSpPr>
              <p:cNvPr id="33" name="L 도형 32">
                <a:extLst>
                  <a:ext uri="{FF2B5EF4-FFF2-40B4-BE49-F238E27FC236}">
                    <a16:creationId xmlns:a16="http://schemas.microsoft.com/office/drawing/2014/main" id="{47B78C7F-3BFE-2AF6-14E0-092CF247AE74}"/>
                  </a:ext>
                </a:extLst>
              </p:cNvPr>
              <p:cNvSpPr/>
              <p:nvPr/>
            </p:nvSpPr>
            <p:spPr>
              <a:xfrm>
                <a:off x="4048217" y="3062895"/>
                <a:ext cx="597884" cy="520451"/>
              </a:xfrm>
              <a:prstGeom prst="corner">
                <a:avLst>
                  <a:gd name="adj1" fmla="val 56068"/>
                  <a:gd name="adj2" fmla="val 306951"/>
                </a:avLst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B8FA7EB-EE97-26B3-E4FB-C549A77CDD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4968" y="3322944"/>
                <a:ext cx="263285" cy="26328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600" dirty="0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C0A76A5-D2BD-342C-5643-A6C508AE3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2590" y="3752282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27D80D-E3FA-83D9-FEC1-226999F4987F}"/>
                </a:ext>
              </a:extLst>
            </p:cNvPr>
            <p:cNvCxnSpPr>
              <a:cxnSpLocks/>
              <a:stCxn id="5" idx="2"/>
              <a:endCxn id="2" idx="6"/>
            </p:cNvCxnSpPr>
            <p:nvPr/>
          </p:nvCxnSpPr>
          <p:spPr>
            <a:xfrm flipH="1" flipV="1">
              <a:off x="3815875" y="3883925"/>
              <a:ext cx="1787457" cy="46163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5544CFE-5885-5C35-D8DA-A4D2FDC3E2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3332" y="4213921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E4D0E28-AA8E-E8E4-9D1E-8790B2F80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6370" y="2644522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BF8332-9B61-8EB5-0FB4-E05171D88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1970" y="3024339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86308B-0D6C-4C1C-5242-E9C27610B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3612" y="1910495"/>
              <a:ext cx="263285" cy="26328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C9F4FCE-878F-9BE4-0847-415D3E9435FE}"/>
                </a:ext>
              </a:extLst>
            </p:cNvPr>
            <p:cNvCxnSpPr>
              <a:cxnSpLocks/>
              <a:stCxn id="6" idx="5"/>
              <a:endCxn id="5" idx="0"/>
            </p:cNvCxnSpPr>
            <p:nvPr/>
          </p:nvCxnSpPr>
          <p:spPr>
            <a:xfrm>
              <a:off x="5351098" y="2869250"/>
              <a:ext cx="383877" cy="134467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545356-43EF-D26F-8C10-A8EE14DDAD7A}"/>
                </a:ext>
              </a:extLst>
            </p:cNvPr>
            <p:cNvCxnSpPr>
              <a:cxnSpLocks/>
              <a:stCxn id="6" idx="2"/>
              <a:endCxn id="8" idx="7"/>
            </p:cNvCxnSpPr>
            <p:nvPr/>
          </p:nvCxnSpPr>
          <p:spPr>
            <a:xfrm flipH="1">
              <a:off x="4436698" y="2776165"/>
              <a:ext cx="689672" cy="28673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66437DD-C4E9-FF4B-BF5A-F038F43FAA0D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4343613" y="2173780"/>
              <a:ext cx="131642" cy="85055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9414B14-293D-C16B-6941-50806A2CFCF9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 flipH="1">
              <a:off x="4475254" y="2173780"/>
              <a:ext cx="1" cy="60238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A77B537-1294-720E-66EE-A96D6309BBBB}"/>
                </a:ext>
              </a:extLst>
            </p:cNvPr>
            <p:cNvCxnSpPr>
              <a:cxnSpLocks/>
            </p:cNvCxnSpPr>
            <p:nvPr/>
          </p:nvCxnSpPr>
          <p:spPr>
            <a:xfrm>
              <a:off x="4475254" y="2772283"/>
              <a:ext cx="325558" cy="51534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9AA2DFF-DDB2-8518-36E6-CCE186D3B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9983" y="3287536"/>
              <a:ext cx="100829" cy="5913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56D2E51-7E93-94BE-245E-BA5C8340D6ED}"/>
                </a:ext>
              </a:extLst>
            </p:cNvPr>
            <p:cNvCxnSpPr>
              <a:cxnSpLocks/>
              <a:endCxn id="2" idx="6"/>
            </p:cNvCxnSpPr>
            <p:nvPr/>
          </p:nvCxnSpPr>
          <p:spPr>
            <a:xfrm flipH="1">
              <a:off x="3815875" y="3878845"/>
              <a:ext cx="893728" cy="508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75853"/>
              </p:ext>
            </p:extLst>
          </p:nvPr>
        </p:nvGraphicFramePr>
        <p:xfrm>
          <a:off x="7003528" y="3491736"/>
          <a:ext cx="2860717" cy="13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Pages>17</Pages>
  <Words>1028</Words>
  <Characters>0</Characters>
  <Application>Microsoft Office PowerPoint</Application>
  <DocSecurity>0</DocSecurity>
  <PresentationFormat>와이드스크린</PresentationFormat>
  <Lines>0</Lines>
  <Paragraphs>248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정근 윤</cp:lastModifiedBy>
  <cp:revision>642</cp:revision>
  <dcterms:modified xsi:type="dcterms:W3CDTF">2024-03-24T20:07:17Z</dcterms:modified>
  <cp:version>9.103.97.45139</cp:version>
</cp:coreProperties>
</file>